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60" r:id="rId5"/>
    <p:sldId id="261" r:id="rId6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00F42E7-8E7E-4A5C-A4BE-BEDDBF6E9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F0D0A5A8-2363-450B-9043-7445CF269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17C5592E-B91F-4B5E-9ED9-9070FD475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A6DB847E-B1A6-439B-A504-68CA65461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CA29BC0F-B1D5-40A7-AD12-92B4B352F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1836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DC684B0-A907-4E44-85F3-1527A3547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52029D50-93A2-4660-857C-02E105582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6A54EA87-B094-4DCF-A749-3D812BF4B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B2CFF517-C113-4CD4-8423-094354FDA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E78A5FD9-800D-4413-80EA-547EB2FF0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1198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>
            <a:extLst>
              <a:ext uri="{FF2B5EF4-FFF2-40B4-BE49-F238E27FC236}">
                <a16:creationId xmlns:a16="http://schemas.microsoft.com/office/drawing/2014/main" id="{BBD548A5-28C0-4DB0-B804-ED9AD052B1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47AE794E-6CDC-44B6-A2C8-6318867894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C60C167B-6BBE-4801-BF3C-0FB4A0134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7D20E00C-5161-4E4A-83DD-EFA15020C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10AEC59-661A-48CF-AAB1-4E5E95002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19182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A78B8EA9-00B4-4CE9-8CC4-4B5669146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7918ADE-E11F-4C53-9751-8BA8F28F2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ECA0A9F7-0735-4431-B0B5-2283DD321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C41F89B7-42C5-4BA2-90DE-0961EB23F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FD16C747-7A10-40B8-BE9D-63D16724D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88460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B211A9F-38AD-4F7B-9E87-0FADAF1A7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1BC67561-B9D2-4A7F-8849-39DEA5B95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9252F622-4A5B-4D66-AEB5-90F8C1D77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2CBDC27D-C6E9-491C-90A8-22535A09E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985D782F-8D14-4C58-9458-7F6F5DCD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24895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828CCF6-0C70-4DAA-A607-73A1C9BA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79BC82E5-8EEE-41B8-B097-DDDA6A79A3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AFF0CAB8-481E-4569-9B75-E31E609E2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BDC41B18-6CAB-4179-845E-32A6FCBDA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003E6174-1EA4-4187-9D42-A69301D94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C2535093-DB07-495E-9D72-453FB357F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69237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DCF5DC89-59A4-4569-A5C5-BAA0655A1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87679A33-39C5-4631-9CC9-1CDB3D589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515B0649-3699-4AC7-B4F8-DDE5983C5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C8A0FFF2-7E47-452C-85D1-8684BB53B8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Sisällön paikkamerkki 5">
            <a:extLst>
              <a:ext uri="{FF2B5EF4-FFF2-40B4-BE49-F238E27FC236}">
                <a16:creationId xmlns:a16="http://schemas.microsoft.com/office/drawing/2014/main" id="{79151D9A-6041-4FEB-9580-C61F388AB2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A082649D-6F84-4FDD-94E1-5CB879E4D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0534D273-5720-4BFE-A4F8-2B8BECFD0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AD95F150-8535-4156-A715-2751A02F3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73288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BB869824-F4B0-4C91-8FE8-DC6E3015B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A08990EF-5B6F-4F19-9405-A47441930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7B34D6BC-B144-4F9E-8087-7C592F8D7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A2486007-B35C-40A9-94F3-4F79889C2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86796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A0FBB5E0-8B03-4BE1-BAA7-0D80FD87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962EC044-B0B1-4FFC-94FF-ABA14D3CF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585FD4A8-6DCD-4B7E-B0E4-22B976F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90921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C615891-2EF3-4CED-AFD4-B7580DADE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15430C24-A8FF-45CC-ACF0-8B8B682CE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336EE097-4F8A-4D0D-B81C-C437F3F97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521B3F62-EB1D-4864-A08F-0550EA616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A8F740EC-C6DF-4330-BD1E-4CB527D0B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DEEA00DF-3B60-418B-8F7D-65ADA8054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99124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2593B8EB-78F0-4229-9576-5CB85406F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Kuvan paikkamerkki 2">
            <a:extLst>
              <a:ext uri="{FF2B5EF4-FFF2-40B4-BE49-F238E27FC236}">
                <a16:creationId xmlns:a16="http://schemas.microsoft.com/office/drawing/2014/main" id="{105BFA10-10B3-4D73-BDC1-C9FB5A7B77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C2BE2EC9-54B0-4016-810C-481C13CCF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39E99E17-2351-4957-9F59-FF7136AF2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E8C03510-6A69-4F8E-95AC-8397264A6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09805EFE-8E81-442B-A594-EBBB60F36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66406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FFA9B519-C2DE-49DA-ABEA-C48F1381F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0B3402BC-CE5B-4367-A53C-689E2B60E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BA1EC6E0-1858-44A3-898C-8EDE099483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21E44-5C43-49E8-9B7B-D1B8A247F8DE}" type="datetimeFigureOut">
              <a:rPr lang="fi-FI" smtClean="0"/>
              <a:t>5.5.2021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FEBE0D47-CE4C-4466-AC80-BA53158D4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371B332D-BE66-4AD5-9AD2-4D2D80085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B2AF0-D387-4BA8-A11B-F4DC1F1221C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31416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8FB3088F-1489-4C2C-969E-0B5ADE8EB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0851"/>
            <a:ext cx="9144000" cy="2387600"/>
          </a:xfrm>
        </p:spPr>
        <p:txBody>
          <a:bodyPr/>
          <a:lstStyle/>
          <a:p>
            <a:r>
              <a:rPr lang="fi-FI"/>
              <a:t>HydroponicsMachine</a:t>
            </a:r>
            <a:endParaRPr lang="fi-FI" dirty="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4F6BDBFA-D99A-4D24-8E87-E6CB4C4C71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i-FI" dirty="0"/>
              <a:t>Github repo:</a:t>
            </a:r>
          </a:p>
          <a:p>
            <a:r>
              <a:rPr lang="fi-FI" dirty="0"/>
              <a:t>https://github.com/jannepetter/hydroponicsMachine</a:t>
            </a:r>
          </a:p>
          <a:p>
            <a:endParaRPr lang="fi-FI" dirty="0">
              <a:solidFill>
                <a:srgbClr val="000000"/>
              </a:solidFill>
              <a:latin typeface="Poppins"/>
            </a:endParaRPr>
          </a:p>
          <a:p>
            <a:r>
              <a:rPr lang="fi-FI" b="0" i="0" dirty="0">
                <a:solidFill>
                  <a:srgbClr val="000000"/>
                </a:solidFill>
                <a:effectLst/>
                <a:latin typeface="Poppins"/>
              </a:rPr>
              <a:t>Sakari Väisänen, Petri Hinttala and Janne Uutela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1815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C23280B9-2B8D-4DBD-A3BB-1FD8C5BE5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1702" y="217530"/>
            <a:ext cx="10515600" cy="657516"/>
          </a:xfrm>
        </p:spPr>
        <p:txBody>
          <a:bodyPr/>
          <a:lstStyle/>
          <a:p>
            <a:pPr marL="0" indent="0">
              <a:buNone/>
            </a:pPr>
            <a:r>
              <a:rPr lang="fi-FI" dirty="0"/>
              <a:t>Sketching</a:t>
            </a:r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04BFDFD9-461A-4DE5-9452-AC5F7B941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58" y="971438"/>
            <a:ext cx="4535385" cy="2853443"/>
          </a:xfrm>
          <a:prstGeom prst="rect">
            <a:avLst/>
          </a:prstGeom>
        </p:spPr>
      </p:pic>
      <p:pic>
        <p:nvPicPr>
          <p:cNvPr id="6" name="Kuva 5">
            <a:extLst>
              <a:ext uri="{FF2B5EF4-FFF2-40B4-BE49-F238E27FC236}">
                <a16:creationId xmlns:a16="http://schemas.microsoft.com/office/drawing/2014/main" id="{4705C6F0-5C1A-462B-A650-205C34698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665" y="3118808"/>
            <a:ext cx="5404150" cy="3521662"/>
          </a:xfrm>
          <a:prstGeom prst="rect">
            <a:avLst/>
          </a:prstGeom>
        </p:spPr>
      </p:pic>
      <p:pic>
        <p:nvPicPr>
          <p:cNvPr id="8" name="Kuva 7">
            <a:extLst>
              <a:ext uri="{FF2B5EF4-FFF2-40B4-BE49-F238E27FC236}">
                <a16:creationId xmlns:a16="http://schemas.microsoft.com/office/drawing/2014/main" id="{DC731225-B4E2-473E-A6FF-191E867AEC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988" y="4530954"/>
            <a:ext cx="3182695" cy="2282796"/>
          </a:xfrm>
          <a:prstGeom prst="rect">
            <a:avLst/>
          </a:prstGeom>
        </p:spPr>
      </p:pic>
      <p:sp>
        <p:nvSpPr>
          <p:cNvPr id="9" name="Tekstiruutu 8">
            <a:extLst>
              <a:ext uri="{FF2B5EF4-FFF2-40B4-BE49-F238E27FC236}">
                <a16:creationId xmlns:a16="http://schemas.microsoft.com/office/drawing/2014/main" id="{6CB1AC4C-B667-4A19-8051-08C8DB0F4918}"/>
              </a:ext>
            </a:extLst>
          </p:cNvPr>
          <p:cNvSpPr txBox="1"/>
          <p:nvPr/>
        </p:nvSpPr>
        <p:spPr>
          <a:xfrm>
            <a:off x="4831702" y="4452881"/>
            <a:ext cx="1198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- minitank</a:t>
            </a:r>
          </a:p>
        </p:txBody>
      </p:sp>
      <p:sp>
        <p:nvSpPr>
          <p:cNvPr id="10" name="Tekstiruutu 9">
            <a:extLst>
              <a:ext uri="{FF2B5EF4-FFF2-40B4-BE49-F238E27FC236}">
                <a16:creationId xmlns:a16="http://schemas.microsoft.com/office/drawing/2014/main" id="{4B5FF6ED-9006-4142-BED8-02A903BDBEEB}"/>
              </a:ext>
            </a:extLst>
          </p:cNvPr>
          <p:cNvSpPr txBox="1"/>
          <p:nvPr/>
        </p:nvSpPr>
        <p:spPr>
          <a:xfrm>
            <a:off x="9496294" y="2934142"/>
            <a:ext cx="1186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- maintank</a:t>
            </a:r>
          </a:p>
        </p:txBody>
      </p:sp>
      <p:pic>
        <p:nvPicPr>
          <p:cNvPr id="5" name="Kuva 4">
            <a:extLst>
              <a:ext uri="{FF2B5EF4-FFF2-40B4-BE49-F238E27FC236}">
                <a16:creationId xmlns:a16="http://schemas.microsoft.com/office/drawing/2014/main" id="{D8790FB4-7D70-4AA2-B654-3CEDE685E9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03370"/>
            <a:ext cx="3713584" cy="2854630"/>
          </a:xfrm>
          <a:prstGeom prst="rect">
            <a:avLst/>
          </a:prstGeom>
        </p:spPr>
      </p:pic>
      <p:sp>
        <p:nvSpPr>
          <p:cNvPr id="13" name="Tekstiruutu 12">
            <a:extLst>
              <a:ext uri="{FF2B5EF4-FFF2-40B4-BE49-F238E27FC236}">
                <a16:creationId xmlns:a16="http://schemas.microsoft.com/office/drawing/2014/main" id="{A425A974-B101-446F-BD75-600CC57E502A}"/>
              </a:ext>
            </a:extLst>
          </p:cNvPr>
          <p:cNvSpPr txBox="1"/>
          <p:nvPr/>
        </p:nvSpPr>
        <p:spPr>
          <a:xfrm>
            <a:off x="928388" y="4003370"/>
            <a:ext cx="3257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- Gravelbox and sensor holder</a:t>
            </a:r>
          </a:p>
        </p:txBody>
      </p:sp>
      <p:pic>
        <p:nvPicPr>
          <p:cNvPr id="12" name="Kuva 12">
            <a:extLst>
              <a:ext uri="{FF2B5EF4-FFF2-40B4-BE49-F238E27FC236}">
                <a16:creationId xmlns:a16="http://schemas.microsoft.com/office/drawing/2014/main" id="{A3D6F7AE-3EB3-44D9-B088-44384E4A4E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749" y="197430"/>
            <a:ext cx="3563531" cy="2563432"/>
          </a:xfrm>
          <a:prstGeom prst="rect">
            <a:avLst/>
          </a:prstGeom>
        </p:spPr>
      </p:pic>
      <p:sp>
        <p:nvSpPr>
          <p:cNvPr id="14" name="Tekstiruutu 9">
            <a:extLst>
              <a:ext uri="{FF2B5EF4-FFF2-40B4-BE49-F238E27FC236}">
                <a16:creationId xmlns:a16="http://schemas.microsoft.com/office/drawing/2014/main" id="{76A6EDFB-8E4F-4CC9-A135-F1CDB45099BE}"/>
              </a:ext>
            </a:extLst>
          </p:cNvPr>
          <p:cNvSpPr txBox="1"/>
          <p:nvPr/>
        </p:nvSpPr>
        <p:spPr>
          <a:xfrm>
            <a:off x="9574389" y="361622"/>
            <a:ext cx="1374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- arduinobox</a:t>
            </a:r>
          </a:p>
        </p:txBody>
      </p:sp>
    </p:spTree>
    <p:extLst>
      <p:ext uri="{BB962C8B-B14F-4D97-AF65-F5344CB8AC3E}">
        <p14:creationId xmlns:p14="http://schemas.microsoft.com/office/powerpoint/2010/main" val="280753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 descr="Kuva, joka sisältää kohteen sisä, lattia, punainen, säilö&#10;&#10;Kuvaus luotu automaattisesti">
            <a:extLst>
              <a:ext uri="{FF2B5EF4-FFF2-40B4-BE49-F238E27FC236}">
                <a16:creationId xmlns:a16="http://schemas.microsoft.com/office/drawing/2014/main" id="{03A4A82A-24CF-47C3-8227-4E7488BE04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282" y="1901086"/>
            <a:ext cx="5809861" cy="4863608"/>
          </a:xfrm>
          <a:prstGeom prst="rect">
            <a:avLst/>
          </a:prstGeom>
        </p:spPr>
      </p:pic>
      <p:sp>
        <p:nvSpPr>
          <p:cNvPr id="6" name="Tekstiruutu 5">
            <a:extLst>
              <a:ext uri="{FF2B5EF4-FFF2-40B4-BE49-F238E27FC236}">
                <a16:creationId xmlns:a16="http://schemas.microsoft.com/office/drawing/2014/main" id="{D6C267D5-6D55-4010-8450-EB4F6E9BBEA1}"/>
              </a:ext>
            </a:extLst>
          </p:cNvPr>
          <p:cNvSpPr txBox="1"/>
          <p:nvPr/>
        </p:nvSpPr>
        <p:spPr>
          <a:xfrm>
            <a:off x="855677" y="1736521"/>
            <a:ext cx="51424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dirty="0"/>
              <a:t>Holds water!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dirty="0"/>
              <a:t>We had minor </a:t>
            </a:r>
            <a:r>
              <a:rPr lang="en-GB" noProof="1"/>
              <a:t>cracks</a:t>
            </a:r>
            <a:r>
              <a:rPr lang="fi-FI" dirty="0"/>
              <a:t> while </a:t>
            </a:r>
            <a:r>
              <a:rPr lang="fi-FI" dirty="0" err="1"/>
              <a:t>gluing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maintank</a:t>
            </a:r>
            <a:r>
              <a:rPr lang="fi-FI" dirty="0"/>
              <a:t> together. (Kerf 0,18 and joint clearance 0,001).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used</a:t>
            </a:r>
            <a:r>
              <a:rPr lang="fi-FI" dirty="0"/>
              <a:t> </a:t>
            </a:r>
            <a:r>
              <a:rPr lang="fi-FI" dirty="0" err="1"/>
              <a:t>kerf</a:t>
            </a:r>
            <a:r>
              <a:rPr lang="fi-FI" dirty="0"/>
              <a:t> 0,18 and </a:t>
            </a:r>
            <a:r>
              <a:rPr lang="fi-FI" dirty="0" err="1"/>
              <a:t>clearance</a:t>
            </a:r>
            <a:r>
              <a:rPr lang="fi-FI" dirty="0"/>
              <a:t> 0,005 for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rest</a:t>
            </a:r>
            <a:r>
              <a:rPr lang="fi-FI" dirty="0"/>
              <a:t>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parts</a:t>
            </a:r>
            <a:r>
              <a:rPr lang="fi-FI" dirty="0"/>
              <a:t>.</a:t>
            </a:r>
          </a:p>
        </p:txBody>
      </p:sp>
      <p:sp>
        <p:nvSpPr>
          <p:cNvPr id="7" name="Tekstiruutu 6">
            <a:extLst>
              <a:ext uri="{FF2B5EF4-FFF2-40B4-BE49-F238E27FC236}">
                <a16:creationId xmlns:a16="http://schemas.microsoft.com/office/drawing/2014/main" id="{6F2620FA-7831-435F-9DC4-BBC0B5E8834B}"/>
              </a:ext>
            </a:extLst>
          </p:cNvPr>
          <p:cNvSpPr txBox="1"/>
          <p:nvPr/>
        </p:nvSpPr>
        <p:spPr>
          <a:xfrm>
            <a:off x="676855" y="774441"/>
            <a:ext cx="4926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2400" dirty="0"/>
              <a:t>Outer </a:t>
            </a:r>
            <a:r>
              <a:rPr lang="fi-FI" sz="2400" dirty="0" err="1"/>
              <a:t>parts</a:t>
            </a:r>
            <a:r>
              <a:rPr lang="fi-FI" sz="2400" dirty="0"/>
              <a:t> </a:t>
            </a:r>
            <a:r>
              <a:rPr lang="fi-FI" sz="2400" dirty="0" err="1"/>
              <a:t>assembled</a:t>
            </a:r>
            <a:endParaRPr lang="fi-FI" sz="2400" dirty="0"/>
          </a:p>
        </p:txBody>
      </p:sp>
    </p:spTree>
    <p:extLst>
      <p:ext uri="{BB962C8B-B14F-4D97-AF65-F5344CB8AC3E}">
        <p14:creationId xmlns:p14="http://schemas.microsoft.com/office/powerpoint/2010/main" val="824071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 descr="Kuva, joka sisältää kohteen punainen&#10;&#10;Kuvaus luotu automaattisesti">
            <a:extLst>
              <a:ext uri="{FF2B5EF4-FFF2-40B4-BE49-F238E27FC236}">
                <a16:creationId xmlns:a16="http://schemas.microsoft.com/office/drawing/2014/main" id="{FD2B5EFF-22D1-493C-8677-783486AC1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7290" y="2726532"/>
            <a:ext cx="5057191" cy="4037342"/>
          </a:xfrm>
          <a:prstGeom prst="rect">
            <a:avLst/>
          </a:prstGeom>
        </p:spPr>
      </p:pic>
      <p:pic>
        <p:nvPicPr>
          <p:cNvPr id="9" name="Kuva 8">
            <a:extLst>
              <a:ext uri="{FF2B5EF4-FFF2-40B4-BE49-F238E27FC236}">
                <a16:creationId xmlns:a16="http://schemas.microsoft.com/office/drawing/2014/main" id="{62246D51-2FCF-4BD4-B445-41F297951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100" y="94126"/>
            <a:ext cx="3403900" cy="2276670"/>
          </a:xfrm>
          <a:prstGeom prst="rect">
            <a:avLst/>
          </a:prstGeom>
        </p:spPr>
      </p:pic>
      <p:pic>
        <p:nvPicPr>
          <p:cNvPr id="11" name="Kuva 10" descr="Kuva, joka sisältää kohteen teksti, sisä, lasi, säilö&#10;&#10;Kuvaus luotu automaattisesti">
            <a:extLst>
              <a:ext uri="{FF2B5EF4-FFF2-40B4-BE49-F238E27FC236}">
                <a16:creationId xmlns:a16="http://schemas.microsoft.com/office/drawing/2014/main" id="{B2CD8AB0-1E68-4F07-B494-BD35961058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103" y="345703"/>
            <a:ext cx="3403901" cy="18914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99335B5-0FB4-434D-9058-324A21CD70CD}"/>
              </a:ext>
            </a:extLst>
          </p:cNvPr>
          <p:cNvSpPr txBox="1"/>
          <p:nvPr/>
        </p:nvSpPr>
        <p:spPr>
          <a:xfrm>
            <a:off x="729842" y="545284"/>
            <a:ext cx="1669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Circuit card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5FC232D9-1FE3-4C6E-B465-9BBDF01934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6" y="2884452"/>
            <a:ext cx="6275385" cy="387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04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uva 3">
            <a:extLst>
              <a:ext uri="{FF2B5EF4-FFF2-40B4-BE49-F238E27FC236}">
                <a16:creationId xmlns:a16="http://schemas.microsoft.com/office/drawing/2014/main" id="{56A316C0-8CB0-4A4E-9711-87F515301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267" y="439858"/>
            <a:ext cx="3525811" cy="2844518"/>
          </a:xfrm>
          <a:prstGeom prst="rect">
            <a:avLst/>
          </a:prstGeom>
        </p:spPr>
      </p:pic>
      <p:pic>
        <p:nvPicPr>
          <p:cNvPr id="6" name="Kuva 5">
            <a:extLst>
              <a:ext uri="{FF2B5EF4-FFF2-40B4-BE49-F238E27FC236}">
                <a16:creationId xmlns:a16="http://schemas.microsoft.com/office/drawing/2014/main" id="{E27CA3C0-326A-4A29-8A3D-87D4B434AE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267" y="3705573"/>
            <a:ext cx="3811662" cy="3152428"/>
          </a:xfrm>
          <a:prstGeom prst="rect">
            <a:avLst/>
          </a:prstGeom>
        </p:spPr>
      </p:pic>
      <p:pic>
        <p:nvPicPr>
          <p:cNvPr id="8" name="Kuva 7" descr="Kuva, joka sisältää kohteen pöytä, sisä&#10;&#10;Kuvaus luotu automaattisesti">
            <a:extLst>
              <a:ext uri="{FF2B5EF4-FFF2-40B4-BE49-F238E27FC236}">
                <a16:creationId xmlns:a16="http://schemas.microsoft.com/office/drawing/2014/main" id="{185F0646-0B1C-4788-943A-A0D6BB3A0E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009" y="2601498"/>
            <a:ext cx="5533054" cy="4147105"/>
          </a:xfrm>
          <a:prstGeom prst="rect">
            <a:avLst/>
          </a:prstGeom>
        </p:spPr>
      </p:pic>
      <p:sp>
        <p:nvSpPr>
          <p:cNvPr id="9" name="Tekstiruutu 8">
            <a:extLst>
              <a:ext uri="{FF2B5EF4-FFF2-40B4-BE49-F238E27FC236}">
                <a16:creationId xmlns:a16="http://schemas.microsoft.com/office/drawing/2014/main" id="{850D7D0D-2902-482F-A88D-26DC0F9DCA78}"/>
              </a:ext>
            </a:extLst>
          </p:cNvPr>
          <p:cNvSpPr txBox="1"/>
          <p:nvPr/>
        </p:nvSpPr>
        <p:spPr>
          <a:xfrm>
            <a:off x="8677469" y="15862"/>
            <a:ext cx="1052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Version 1</a:t>
            </a:r>
          </a:p>
        </p:txBody>
      </p:sp>
      <p:sp>
        <p:nvSpPr>
          <p:cNvPr id="10" name="Tekstiruutu 9">
            <a:extLst>
              <a:ext uri="{FF2B5EF4-FFF2-40B4-BE49-F238E27FC236}">
                <a16:creationId xmlns:a16="http://schemas.microsoft.com/office/drawing/2014/main" id="{EF44CB31-0E48-4A76-8482-7835564261A2}"/>
              </a:ext>
            </a:extLst>
          </p:cNvPr>
          <p:cNvSpPr txBox="1"/>
          <p:nvPr/>
        </p:nvSpPr>
        <p:spPr>
          <a:xfrm>
            <a:off x="8997820" y="3705572"/>
            <a:ext cx="1052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Version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147188-30E5-4E01-99EA-A6013546156C}"/>
              </a:ext>
            </a:extLst>
          </p:cNvPr>
          <p:cNvSpPr txBox="1"/>
          <p:nvPr/>
        </p:nvSpPr>
        <p:spPr>
          <a:xfrm>
            <a:off x="872455" y="637563"/>
            <a:ext cx="1363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Water</a:t>
            </a:r>
            <a:r>
              <a:rPr lang="fi-FI" dirty="0"/>
              <a:t> </a:t>
            </a:r>
            <a:r>
              <a:rPr lang="fi-FI" dirty="0" err="1"/>
              <a:t>pump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59974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79</Words>
  <Application>Microsoft Office PowerPoint</Application>
  <PresentationFormat>Laajakuva</PresentationFormat>
  <Paragraphs>17</Paragraphs>
  <Slides>5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4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Poppins</vt:lpstr>
      <vt:lpstr>Office-teema</vt:lpstr>
      <vt:lpstr>HydroponicsMachine</vt:lpstr>
      <vt:lpstr>PowerPoint-esitys</vt:lpstr>
      <vt:lpstr>PowerPoint-esitys</vt:lpstr>
      <vt:lpstr>PowerPoint-esitys</vt:lpstr>
      <vt:lpstr>PowerPoint-esitys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Janne ööbö</dc:creator>
  <cp:lastModifiedBy>Janne Uutela</cp:lastModifiedBy>
  <cp:revision>33</cp:revision>
  <dcterms:created xsi:type="dcterms:W3CDTF">2021-04-04T07:16:23Z</dcterms:created>
  <dcterms:modified xsi:type="dcterms:W3CDTF">2021-05-05T11:49:29Z</dcterms:modified>
</cp:coreProperties>
</file>

<file path=docProps/thumbnail.jpeg>
</file>